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layfair Display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regular.fntdata"/><Relationship Id="rId22" Type="http://schemas.openxmlformats.org/officeDocument/2006/relationships/font" Target="fonts/PlayfairDisplay-italic.fntdata"/><Relationship Id="rId21" Type="http://schemas.openxmlformats.org/officeDocument/2006/relationships/font" Target="fonts/PlayfairDisplay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PlayfairDispl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Oswald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b5d838324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b5d838324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b5d838324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b5d838324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b5d838324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b5d838324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b2626db61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b2626db61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b2626db61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b2626db61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b5d838324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b5d838324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b5d838324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b5d838324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b0e4fbf0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b0e4fbf0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b2626db61a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b2626db61a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b5d838324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b5d838324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b5d838324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b5d838324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b5d838324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b5d838324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b5d838324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b5d838324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image" Target="../media/image3.png"/><Relationship Id="rId8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143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 Invaders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11700" y="2834125"/>
            <a:ext cx="8520600" cy="183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Group: Space Crusaders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Members: Phuong Tran, Noah Markowitz, Yiran Yin, Arthur Savage, Benjamin Hsu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 ENG EC327 Fall 2022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13" y="0"/>
            <a:ext cx="822958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Users Interact with the Project</a:t>
            </a:r>
            <a:endParaRPr/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Controls: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‘WASD’ / ‘ARROW KEYS’ - Move Player Sprite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‘SPACE KEY’ / LEFT MOUSE BUTTON’ - Shoot Laser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/>
              <a:t>Win Condition: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Annihilate all Densmore heads to win the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game will restart if the player sprite collides with missiles or the staff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Thank You for a Wonderful Semester! </a:t>
            </a:r>
            <a:r>
              <a:rPr lang="en" sz="3500"/>
              <a:t>😊</a:t>
            </a:r>
            <a:endParaRPr sz="3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Unity - Game Development Platform</a:t>
            </a:r>
            <a:endParaRPr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9700" y="1134550"/>
            <a:ext cx="6414310" cy="40089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411700" y="1124850"/>
            <a:ext cx="22059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layfair Display"/>
              <a:buChar char="●"/>
            </a:pPr>
            <a:r>
              <a:rPr b="1" lang="en" sz="1600"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Unity Editor </a:t>
            </a: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release version: 2021.3.14f1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layfair Display"/>
              <a:buChar char="●"/>
            </a:pPr>
            <a:r>
              <a:rPr b="1" lang="en" sz="1600"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Unity Plastic SCM</a:t>
            </a: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:  a version control and source code management tool, to collaborate.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 Drawn</a:t>
            </a:r>
            <a:r>
              <a:rPr lang="en"/>
              <a:t> Sprites (in folder “Sprites”)</a:t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37" y="1335937"/>
            <a:ext cx="2293633" cy="1814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6030" y="3150725"/>
            <a:ext cx="2293633" cy="1814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3236" y="3150725"/>
            <a:ext cx="2293633" cy="1814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7136" y="3150725"/>
            <a:ext cx="2293633" cy="1814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87136" y="1335937"/>
            <a:ext cx="2293633" cy="1814787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89811" y="1227500"/>
            <a:ext cx="2293633" cy="1814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Diagram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325" y="0"/>
            <a:ext cx="649436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2803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</a:t>
            </a:r>
            <a:r>
              <a:rPr lang="en"/>
              <a:t> Diagram of Game Process</a:t>
            </a:r>
            <a:endParaRPr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6566" y="0"/>
            <a:ext cx="6002684" cy="5121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Organization in File Structure</a:t>
            </a:r>
            <a:endParaRPr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997" y="1076500"/>
            <a:ext cx="7572004" cy="40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13" y="0"/>
            <a:ext cx="822958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59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